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27FF"/>
    <a:srgbClr val="800080"/>
    <a:srgbClr val="FF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3101"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Henry Moore</a:t>
            </a:r>
          </a:p>
        </p:txBody>
      </p:sp>
      <p:sp>
        <p:nvSpPr>
          <p:cNvPr id="3" name="Subtitle 2"/>
          <p:cNvSpPr>
            <a:spLocks noGrp="1"/>
          </p:cNvSpPr>
          <p:nvPr>
            <p:ph type="subTitle" idx="1"/>
          </p:nvPr>
        </p:nvSpPr>
        <p:spPr/>
        <p:txBody>
          <a:bodyPr>
            <a:normAutofit/>
          </a:bodyPr>
          <a:lstStyle/>
          <a:p>
            <a:r>
              <a:rPr lang="en-US" sz="6000" dirty="0">
                <a:solidFill>
                  <a:srgbClr val="0000FF"/>
                </a:solidFill>
              </a:rPr>
              <a:t>A sculptor</a:t>
            </a:r>
          </a:p>
        </p:txBody>
      </p:sp>
    </p:spTree>
    <p:extLst>
      <p:ext uri="{BB962C8B-B14F-4D97-AF65-F5344CB8AC3E}">
        <p14:creationId xmlns:p14="http://schemas.microsoft.com/office/powerpoint/2010/main" val="396334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FF"/>
                </a:solidFill>
              </a:rPr>
              <a:t>Mother and Daughter</a:t>
            </a:r>
          </a:p>
        </p:txBody>
      </p:sp>
      <p:pic>
        <p:nvPicPr>
          <p:cNvPr id="6" name="Content Placeholder 5"/>
          <p:cNvPicPr>
            <a:picLocks noGrp="1" noChangeAspect="1"/>
          </p:cNvPicPr>
          <p:nvPr>
            <p:ph idx="1"/>
          </p:nvPr>
        </p:nvPicPr>
        <p:blipFill>
          <a:blip r:embed="rId2"/>
          <a:srcRect t="12333" b="12333"/>
          <a:stretch>
            <a:fillRect/>
          </a:stretch>
        </p:blipFill>
        <p:spPr/>
      </p:pic>
    </p:spTree>
    <p:extLst>
      <p:ext uri="{BB962C8B-B14F-4D97-AF65-F5344CB8AC3E}">
        <p14:creationId xmlns:p14="http://schemas.microsoft.com/office/powerpoint/2010/main" val="4094126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13458" y="715756"/>
            <a:ext cx="4874357" cy="5656250"/>
          </a:xfrm>
          <a:prstGeom prst="rect">
            <a:avLst/>
          </a:prstGeom>
        </p:spPr>
      </p:pic>
    </p:spTree>
    <p:extLst>
      <p:ext uri="{BB962C8B-B14F-4D97-AF65-F5344CB8AC3E}">
        <p14:creationId xmlns:p14="http://schemas.microsoft.com/office/powerpoint/2010/main" val="55374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8D27FF"/>
                </a:solidFill>
              </a:rPr>
              <a:t>Activity</a:t>
            </a:r>
          </a:p>
        </p:txBody>
      </p:sp>
      <p:sp>
        <p:nvSpPr>
          <p:cNvPr id="3" name="Content Placeholder 2"/>
          <p:cNvSpPr>
            <a:spLocks noGrp="1"/>
          </p:cNvSpPr>
          <p:nvPr>
            <p:ph idx="1"/>
          </p:nvPr>
        </p:nvSpPr>
        <p:spPr>
          <a:xfrm>
            <a:off x="457200" y="1600200"/>
            <a:ext cx="8229600" cy="4791722"/>
          </a:xfrm>
        </p:spPr>
        <p:txBody>
          <a:bodyPr>
            <a:normAutofit fontScale="92500" lnSpcReduction="10000"/>
          </a:bodyPr>
          <a:lstStyle/>
          <a:p>
            <a:r>
              <a:rPr lang="en-US" dirty="0"/>
              <a:t>Today you are going to become a sculptor and create a sculpture in the style of Henry Moore</a:t>
            </a:r>
          </a:p>
          <a:p>
            <a:r>
              <a:rPr lang="en-US" dirty="0"/>
              <a:t>Think about his artwork </a:t>
            </a:r>
          </a:p>
          <a:p>
            <a:r>
              <a:rPr lang="en-US" dirty="0"/>
              <a:t>Remember he 1</a:t>
            </a:r>
            <a:r>
              <a:rPr lang="en-US" baseline="30000" dirty="0"/>
              <a:t>st</a:t>
            </a:r>
            <a:r>
              <a:rPr lang="en-US" dirty="0"/>
              <a:t> sketched his work and then he created a </a:t>
            </a:r>
            <a:r>
              <a:rPr lang="en-US" dirty="0">
                <a:solidFill>
                  <a:srgbClr val="FFFF00"/>
                </a:solidFill>
              </a:rPr>
              <a:t>3D sculpture</a:t>
            </a:r>
            <a:r>
              <a:rPr lang="en-US" dirty="0"/>
              <a:t>.</a:t>
            </a:r>
          </a:p>
          <a:p>
            <a:r>
              <a:rPr lang="en-US" dirty="0"/>
              <a:t>Think about his use of </a:t>
            </a:r>
            <a:r>
              <a:rPr lang="en-US" dirty="0">
                <a:solidFill>
                  <a:srgbClr val="FFFF00"/>
                </a:solidFill>
              </a:rPr>
              <a:t>negative space </a:t>
            </a:r>
            <a:r>
              <a:rPr lang="en-US" dirty="0"/>
              <a:t>and love of </a:t>
            </a:r>
            <a:r>
              <a:rPr lang="en-US" dirty="0">
                <a:solidFill>
                  <a:srgbClr val="FFFF00"/>
                </a:solidFill>
              </a:rPr>
              <a:t>simple figures</a:t>
            </a:r>
          </a:p>
          <a:p>
            <a:r>
              <a:rPr lang="en-US" dirty="0"/>
              <a:t>1</a:t>
            </a:r>
            <a:r>
              <a:rPr lang="en-US" baseline="30000" dirty="0"/>
              <a:t>st</a:t>
            </a:r>
            <a:r>
              <a:rPr lang="en-US" dirty="0"/>
              <a:t> sketch you will sketch your idea and then create your masterpiece with clay</a:t>
            </a:r>
            <a:r>
              <a:rPr lang="en-US" dirty="0">
                <a:solidFill>
                  <a:srgbClr val="00FFFF"/>
                </a:solidFill>
              </a:rPr>
              <a:t>. HAVE FUN </a:t>
            </a:r>
            <a:r>
              <a:rPr lang="en-US" dirty="0"/>
              <a:t>and be </a:t>
            </a:r>
            <a:r>
              <a:rPr lang="en-US" dirty="0">
                <a:solidFill>
                  <a:srgbClr val="00FFFF"/>
                </a:solidFill>
              </a:rPr>
              <a:t>CREATIVE</a:t>
            </a:r>
            <a:r>
              <a:rPr lang="en-US" dirty="0"/>
              <a:t>!!!</a:t>
            </a:r>
          </a:p>
        </p:txBody>
      </p:sp>
    </p:spTree>
    <p:extLst>
      <p:ext uri="{BB962C8B-B14F-4D97-AF65-F5344CB8AC3E}">
        <p14:creationId xmlns:p14="http://schemas.microsoft.com/office/powerpoint/2010/main" val="84361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FF0000"/>
                </a:solidFill>
              </a:rPr>
              <a:t>Henry Moore</a:t>
            </a:r>
          </a:p>
        </p:txBody>
      </p:sp>
      <p:sp>
        <p:nvSpPr>
          <p:cNvPr id="3" name="Content Placeholder 2"/>
          <p:cNvSpPr>
            <a:spLocks noGrp="1"/>
          </p:cNvSpPr>
          <p:nvPr>
            <p:ph idx="1"/>
          </p:nvPr>
        </p:nvSpPr>
        <p:spPr/>
        <p:txBody>
          <a:bodyPr/>
          <a:lstStyle/>
          <a:p>
            <a:r>
              <a:rPr lang="en-US" dirty="0"/>
              <a:t>He was born in 1898 in a small town in England</a:t>
            </a:r>
          </a:p>
          <a:p>
            <a:r>
              <a:rPr lang="en-US" dirty="0"/>
              <a:t>117 years ago!</a:t>
            </a:r>
          </a:p>
          <a:p>
            <a:r>
              <a:rPr lang="en-US" dirty="0"/>
              <a:t>At 10 years old he told his father that he wanted to be a sculptor when he grew up </a:t>
            </a:r>
          </a:p>
          <a:p>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889000" y="4348853"/>
            <a:ext cx="2962183" cy="1777310"/>
          </a:xfrm>
          <a:prstGeom prst="rect">
            <a:avLst/>
          </a:prstGeom>
        </p:spPr>
      </p:pic>
      <p:pic>
        <p:nvPicPr>
          <p:cNvPr id="5" name="Picture 4"/>
          <p:cNvPicPr>
            <a:picLocks noChangeAspect="1"/>
          </p:cNvPicPr>
          <p:nvPr/>
        </p:nvPicPr>
        <p:blipFill>
          <a:blip r:embed="rId3"/>
          <a:stretch>
            <a:fillRect/>
          </a:stretch>
        </p:blipFill>
        <p:spPr>
          <a:xfrm>
            <a:off x="5003800" y="4387477"/>
            <a:ext cx="3005842" cy="1803505"/>
          </a:xfrm>
          <a:prstGeom prst="rect">
            <a:avLst/>
          </a:prstGeom>
        </p:spPr>
      </p:pic>
    </p:spTree>
    <p:extLst>
      <p:ext uri="{BB962C8B-B14F-4D97-AF65-F5344CB8AC3E}">
        <p14:creationId xmlns:p14="http://schemas.microsoft.com/office/powerpoint/2010/main" val="255358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What is a </a:t>
            </a:r>
            <a:r>
              <a:rPr lang="en-US" sz="4800" dirty="0">
                <a:solidFill>
                  <a:srgbClr val="FF6600"/>
                </a:solidFill>
              </a:rPr>
              <a:t>Sculptor</a:t>
            </a:r>
            <a:r>
              <a:rPr lang="en-US" sz="4800" dirty="0"/>
              <a:t>? </a:t>
            </a:r>
          </a:p>
        </p:txBody>
      </p:sp>
      <p:sp>
        <p:nvSpPr>
          <p:cNvPr id="3" name="Content Placeholder 2"/>
          <p:cNvSpPr>
            <a:spLocks noGrp="1"/>
          </p:cNvSpPr>
          <p:nvPr>
            <p:ph idx="1"/>
          </p:nvPr>
        </p:nvSpPr>
        <p:spPr/>
        <p:txBody>
          <a:bodyPr/>
          <a:lstStyle/>
          <a:p>
            <a:r>
              <a:rPr lang="en-US" dirty="0"/>
              <a:t>An artist who shapes and molds materials</a:t>
            </a:r>
          </a:p>
          <a:p>
            <a:r>
              <a:rPr lang="en-US" dirty="0"/>
              <a:t>Why is it different than painting?</a:t>
            </a:r>
          </a:p>
          <a:p>
            <a:r>
              <a:rPr lang="en-US" dirty="0"/>
              <a:t>It is three dimensional – </a:t>
            </a:r>
            <a:r>
              <a:rPr lang="en-US" dirty="0">
                <a:solidFill>
                  <a:srgbClr val="FF6600"/>
                </a:solidFill>
              </a:rPr>
              <a:t>3D</a:t>
            </a:r>
          </a:p>
          <a:p>
            <a:r>
              <a:rPr lang="en-US" dirty="0"/>
              <a:t>You can touch and feel it</a:t>
            </a:r>
          </a:p>
        </p:txBody>
      </p:sp>
    </p:spTree>
    <p:extLst>
      <p:ext uri="{BB962C8B-B14F-4D97-AF65-F5344CB8AC3E}">
        <p14:creationId xmlns:p14="http://schemas.microsoft.com/office/powerpoint/2010/main" val="16370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4800" dirty="0">
                <a:solidFill>
                  <a:srgbClr val="FFFF00"/>
                </a:solidFill>
              </a:rPr>
              <a:t>Background Information</a:t>
            </a:r>
          </a:p>
        </p:txBody>
      </p:sp>
      <p:sp>
        <p:nvSpPr>
          <p:cNvPr id="3" name="Content Placeholder 2"/>
          <p:cNvSpPr>
            <a:spLocks noGrp="1"/>
          </p:cNvSpPr>
          <p:nvPr>
            <p:ph idx="1"/>
          </p:nvPr>
        </p:nvSpPr>
        <p:spPr/>
        <p:txBody>
          <a:bodyPr/>
          <a:lstStyle/>
          <a:p>
            <a:r>
              <a:rPr lang="en-US" dirty="0"/>
              <a:t>Henry Moore fought in World War 1</a:t>
            </a:r>
          </a:p>
          <a:p>
            <a:r>
              <a:rPr lang="en-US" dirty="0"/>
              <a:t>After he studied at an art school where he had a wonderful teacher who influenced him</a:t>
            </a:r>
          </a:p>
          <a:p>
            <a:r>
              <a:rPr lang="en-US" dirty="0"/>
              <a:t>Henry worked very hard and visited museums to study and learn from the art</a:t>
            </a:r>
          </a:p>
          <a:p>
            <a:r>
              <a:rPr lang="en-US" dirty="0"/>
              <a:t>At 27, Henry finished his studies and started a career as a sculptor </a:t>
            </a:r>
          </a:p>
        </p:txBody>
      </p:sp>
    </p:spTree>
    <p:extLst>
      <p:ext uri="{BB962C8B-B14F-4D97-AF65-F5344CB8AC3E}">
        <p14:creationId xmlns:p14="http://schemas.microsoft.com/office/powerpoint/2010/main" val="228657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8000"/>
                </a:solidFill>
              </a:rPr>
              <a:t>Career</a:t>
            </a:r>
          </a:p>
        </p:txBody>
      </p:sp>
      <p:sp>
        <p:nvSpPr>
          <p:cNvPr id="3" name="Content Placeholder 2"/>
          <p:cNvSpPr>
            <a:spLocks noGrp="1"/>
          </p:cNvSpPr>
          <p:nvPr>
            <p:ph idx="1"/>
          </p:nvPr>
        </p:nvSpPr>
        <p:spPr/>
        <p:txBody>
          <a:bodyPr/>
          <a:lstStyle/>
          <a:p>
            <a:r>
              <a:rPr lang="en-US" dirty="0"/>
              <a:t>Henry became a stone carving sculptor  - he liked to work with hard materials and cut away at them</a:t>
            </a:r>
          </a:p>
          <a:p>
            <a:r>
              <a:rPr lang="en-US" dirty="0"/>
              <a:t>His work was very </a:t>
            </a:r>
            <a:r>
              <a:rPr lang="en-US" dirty="0">
                <a:solidFill>
                  <a:srgbClr val="FFFF00"/>
                </a:solidFill>
              </a:rPr>
              <a:t>ABSTRACT</a:t>
            </a:r>
          </a:p>
          <a:p>
            <a:r>
              <a:rPr lang="en-US" dirty="0"/>
              <a:t>People thought his sculptures needed to be REALISTIC</a:t>
            </a:r>
          </a:p>
          <a:p>
            <a:r>
              <a:rPr lang="en-US" dirty="0"/>
              <a:t>He did not give up</a:t>
            </a:r>
          </a:p>
        </p:txBody>
      </p:sp>
    </p:spTree>
    <p:extLst>
      <p:ext uri="{BB962C8B-B14F-4D97-AF65-F5344CB8AC3E}">
        <p14:creationId xmlns:p14="http://schemas.microsoft.com/office/powerpoint/2010/main" val="249758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8000"/>
                </a:solidFill>
              </a:rPr>
              <a:t>Career</a:t>
            </a:r>
          </a:p>
        </p:txBody>
      </p:sp>
      <p:sp>
        <p:nvSpPr>
          <p:cNvPr id="3" name="Content Placeholder 2"/>
          <p:cNvSpPr>
            <a:spLocks noGrp="1"/>
          </p:cNvSpPr>
          <p:nvPr>
            <p:ph idx="1"/>
          </p:nvPr>
        </p:nvSpPr>
        <p:spPr/>
        <p:txBody>
          <a:bodyPr/>
          <a:lstStyle/>
          <a:p>
            <a:r>
              <a:rPr lang="en-US" dirty="0"/>
              <a:t>Henry got married and had a daughter</a:t>
            </a:r>
          </a:p>
          <a:p>
            <a:r>
              <a:rPr lang="en-US" dirty="0"/>
              <a:t>He used the idea of </a:t>
            </a:r>
            <a:r>
              <a:rPr lang="en-US" dirty="0">
                <a:solidFill>
                  <a:srgbClr val="FF00FF"/>
                </a:solidFill>
              </a:rPr>
              <a:t>mother and child </a:t>
            </a:r>
            <a:r>
              <a:rPr lang="en-US" dirty="0"/>
              <a:t>a lot in his artwork</a:t>
            </a:r>
          </a:p>
          <a:p>
            <a:r>
              <a:rPr lang="en-US" dirty="0"/>
              <a:t>He first sketched his ideas and then brought them to life with his sculptures</a:t>
            </a:r>
          </a:p>
          <a:p>
            <a:r>
              <a:rPr lang="en-US" dirty="0"/>
              <a:t>He also made small models of his sketches and then turned them into giant sculptures sometimes as big as this room</a:t>
            </a:r>
          </a:p>
        </p:txBody>
      </p:sp>
    </p:spTree>
    <p:extLst>
      <p:ext uri="{BB962C8B-B14F-4D97-AF65-F5344CB8AC3E}">
        <p14:creationId xmlns:p14="http://schemas.microsoft.com/office/powerpoint/2010/main" val="357347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how </a:t>
            </a:r>
            <a:r>
              <a:rPr lang="en-US" dirty="0">
                <a:solidFill>
                  <a:srgbClr val="3366FF"/>
                </a:solidFill>
              </a:rPr>
              <a:t>BIG</a:t>
            </a:r>
            <a:r>
              <a:rPr lang="en-US" dirty="0"/>
              <a:t>!!!</a:t>
            </a:r>
          </a:p>
        </p:txBody>
      </p:sp>
      <p:pic>
        <p:nvPicPr>
          <p:cNvPr id="4" name="Content Placeholder 3"/>
          <p:cNvPicPr>
            <a:picLocks noGrp="1" noChangeAspect="1"/>
          </p:cNvPicPr>
          <p:nvPr>
            <p:ph idx="1"/>
          </p:nvPr>
        </p:nvPicPr>
        <p:blipFill>
          <a:blip r:embed="rId2"/>
          <a:srcRect l="3384" r="3384"/>
          <a:stretch>
            <a:fillRect/>
          </a:stretch>
        </p:blipFill>
        <p:spPr/>
      </p:pic>
    </p:spTree>
    <p:extLst>
      <p:ext uri="{BB962C8B-B14F-4D97-AF65-F5344CB8AC3E}">
        <p14:creationId xmlns:p14="http://schemas.microsoft.com/office/powerpoint/2010/main" val="262292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800080"/>
                </a:solidFill>
              </a:rPr>
              <a:t>Negative Space</a:t>
            </a:r>
          </a:p>
        </p:txBody>
      </p:sp>
      <p:sp>
        <p:nvSpPr>
          <p:cNvPr id="3" name="Content Placeholder 2"/>
          <p:cNvSpPr>
            <a:spLocks noGrp="1"/>
          </p:cNvSpPr>
          <p:nvPr>
            <p:ph idx="1"/>
          </p:nvPr>
        </p:nvSpPr>
        <p:spPr/>
        <p:txBody>
          <a:bodyPr>
            <a:normAutofit lnSpcReduction="10000"/>
          </a:bodyPr>
          <a:lstStyle/>
          <a:p>
            <a:r>
              <a:rPr lang="en-US" dirty="0"/>
              <a:t>Many of Henry Moore’s sculptures had </a:t>
            </a:r>
            <a:r>
              <a:rPr lang="en-US" dirty="0">
                <a:solidFill>
                  <a:schemeClr val="accent3"/>
                </a:solidFill>
              </a:rPr>
              <a:t>negative space </a:t>
            </a:r>
            <a:r>
              <a:rPr lang="en-US" dirty="0"/>
              <a:t>–  holes you can see through</a:t>
            </a:r>
          </a:p>
          <a:p>
            <a:r>
              <a:rPr lang="en-US" dirty="0"/>
              <a:t>After 20 years people everywhere started to appreciate and enjoy his artwork, and he became very well known</a:t>
            </a:r>
          </a:p>
          <a:p>
            <a:r>
              <a:rPr lang="en-US" dirty="0"/>
              <a:t>He was hired to create sculptures for parks and gardens in cities all over the world. He wanted his sculptures to be outdoors, so people could touch and even climb on them </a:t>
            </a:r>
          </a:p>
        </p:txBody>
      </p:sp>
    </p:spTree>
    <p:extLst>
      <p:ext uri="{BB962C8B-B14F-4D97-AF65-F5344CB8AC3E}">
        <p14:creationId xmlns:p14="http://schemas.microsoft.com/office/powerpoint/2010/main" val="131856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lumMod val="60000"/>
                    <a:lumOff val="40000"/>
                  </a:schemeClr>
                </a:solidFill>
              </a:rPr>
              <a:t>Negative Space</a:t>
            </a:r>
          </a:p>
        </p:txBody>
      </p:sp>
      <p:pic>
        <p:nvPicPr>
          <p:cNvPr id="4" name="Content Placeholder 3"/>
          <p:cNvPicPr>
            <a:picLocks noGrp="1" noChangeAspect="1"/>
          </p:cNvPicPr>
          <p:nvPr>
            <p:ph idx="1"/>
          </p:nvPr>
        </p:nvPicPr>
        <p:blipFill>
          <a:blip r:embed="rId2"/>
          <a:srcRect t="8678" b="8678"/>
          <a:stretch>
            <a:fillRect/>
          </a:stretch>
        </p:blipFill>
        <p:spPr/>
      </p:pic>
    </p:spTree>
    <p:extLst>
      <p:ext uri="{BB962C8B-B14F-4D97-AF65-F5344CB8AC3E}">
        <p14:creationId xmlns:p14="http://schemas.microsoft.com/office/powerpoint/2010/main" val="315965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1929</TotalTime>
  <Words>366</Words>
  <Application>Microsoft Office PowerPoint</Application>
  <PresentationFormat>On-screen Show (4:3)</PresentationFormat>
  <Paragraphs>39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 Black </vt:lpstr>
      <vt:lpstr>Henry Moore</vt:lpstr>
      <vt:lpstr>Henry Moore</vt:lpstr>
      <vt:lpstr>What is a Sculptor? </vt:lpstr>
      <vt:lpstr>Background Information</vt:lpstr>
      <vt:lpstr>Career</vt:lpstr>
      <vt:lpstr>Career</vt:lpstr>
      <vt:lpstr>Look how BIG!!!</vt:lpstr>
      <vt:lpstr>Negative Space</vt:lpstr>
      <vt:lpstr>Negative Space</vt:lpstr>
      <vt:lpstr>Mother and Daughter</vt:lpstr>
      <vt:lpstr>PowerPoint Presentation</vt:lpstr>
      <vt:lpstr>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Moore</dc:title>
  <dc:creator>Christina Murphy</dc:creator>
  <cp:lastModifiedBy>jac</cp:lastModifiedBy>
  <cp:revision>10</cp:revision>
  <dcterms:created xsi:type="dcterms:W3CDTF">2016-01-09T17:31:22Z</dcterms:created>
  <dcterms:modified xsi:type="dcterms:W3CDTF">2016-10-13T16:19:18Z</dcterms:modified>
</cp:coreProperties>
</file>