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24AA3-31CD-A045-9C99-40845A60D81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1B2F7-ACF2-0B42-AA82-2EBE2EF5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youtube.com/watch?v=HMCHTMRp1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youtube.com/watch?v=unExZ9LUuv8" TargetMode="Externa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/>
              <a:t>Jasper Johns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Art Appreciation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Ms. Dawson’s Class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271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0 Through 9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3964" r="3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47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False Start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050" r="7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140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Drawer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6855" b="16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534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21589"/>
            <a:ext cx="7313613" cy="8683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 Song </a:t>
            </a:r>
            <a:r>
              <a:rPr lang="en-US" dirty="0">
                <a:hlinkClick r:id="rId2"/>
              </a:rPr>
              <a:t>A</a:t>
            </a:r>
            <a:r>
              <a:rPr lang="en-US" dirty="0" smtClean="0">
                <a:hlinkClick r:id="rId2"/>
              </a:rPr>
              <a:t>bout Jasper Johns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298462"/>
            <a:ext cx="7313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Motifs: ideas that you see over and over again in artwork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“What does it mean? What it is he trying to say?”  There is one to look at it.  Are there other ways?”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49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Johns used objects around him in the world</a:t>
            </a:r>
          </a:p>
          <a:p>
            <a:r>
              <a:rPr lang="en-US" dirty="0" smtClean="0"/>
              <a:t>He used </a:t>
            </a:r>
            <a:r>
              <a:rPr lang="en-US" b="1" dirty="0" smtClean="0"/>
              <a:t>everyday images </a:t>
            </a:r>
            <a:r>
              <a:rPr lang="en-US" dirty="0" smtClean="0"/>
              <a:t>but put his </a:t>
            </a:r>
            <a:r>
              <a:rPr lang="en-US" b="1" dirty="0" smtClean="0"/>
              <a:t>personal touch </a:t>
            </a:r>
            <a:r>
              <a:rPr lang="en-US" dirty="0" smtClean="0"/>
              <a:t>on them.  Johns said, “Take an object.  Do something to it.  Do something else to it.”</a:t>
            </a:r>
          </a:p>
          <a:p>
            <a:r>
              <a:rPr lang="en-US" dirty="0" smtClean="0"/>
              <a:t>He uses repetition of colors, shapes and lines</a:t>
            </a:r>
          </a:p>
          <a:p>
            <a:r>
              <a:rPr lang="en-US" dirty="0" smtClean="0"/>
              <a:t> Jasper Johns encourages us to look at familiar symbols with new eyes</a:t>
            </a:r>
          </a:p>
        </p:txBody>
      </p:sp>
    </p:spTree>
    <p:extLst>
      <p:ext uri="{BB962C8B-B14F-4D97-AF65-F5344CB8AC3E}">
        <p14:creationId xmlns:p14="http://schemas.microsoft.com/office/powerpoint/2010/main" val="297538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Mission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artwork using something that looks familiar to you – YOUR NAME!</a:t>
            </a:r>
          </a:p>
          <a:p>
            <a:r>
              <a:rPr lang="en-US" dirty="0" smtClean="0"/>
              <a:t>Use repetition (color, shape and line) to write your name over and over again</a:t>
            </a:r>
          </a:p>
          <a:p>
            <a:r>
              <a:rPr lang="en-US" dirty="0" smtClean="0"/>
              <a:t>Use oil pastels to write your name and watercolors to fill in the boxes</a:t>
            </a:r>
          </a:p>
          <a:p>
            <a:r>
              <a:rPr lang="en-US" dirty="0" smtClean="0"/>
              <a:t>Have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6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4" y="581063"/>
            <a:ext cx="3566160" cy="756670"/>
          </a:xfrm>
        </p:spPr>
        <p:txBody>
          <a:bodyPr/>
          <a:lstStyle/>
          <a:p>
            <a:r>
              <a:rPr lang="en-US" sz="4400" dirty="0" smtClean="0"/>
              <a:t>Childhood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17544" y="1337733"/>
            <a:ext cx="3566160" cy="508000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Born on May 15, 1930 in Atlanta, Georgia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Grew up living with his grandfather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Drew and painted throughout his childhood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Attended the University of South Carolina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Moved to New York after two years of study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6412" r="6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39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581062"/>
            <a:ext cx="3566160" cy="909071"/>
          </a:xfrm>
        </p:spPr>
        <p:txBody>
          <a:bodyPr/>
          <a:lstStyle/>
          <a:p>
            <a:r>
              <a:rPr lang="en-US" sz="4400" dirty="0" smtClean="0"/>
              <a:t>Adulthood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17544" y="1490133"/>
            <a:ext cx="3566160" cy="507479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Johns helped to create window displays as a struggling artist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 the age of 24 Johns destroyed all of his artwork so that he could “stop becoming and be an artist”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He wanted to start a new beginning, free of any influence from other artists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1954 Johns dreamed he was painting a large American flag.  The next morning, he went out and bought what he needed to start it.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156" r="16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951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Jasper Johns As An Artist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14769"/>
            <a:ext cx="77958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Jasper Johns was an artist for 40 years.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He used beeswax, lighter fluid, oil stain, plaster casts, crayon, charcoal, chalk, cardboard, ink and fabric.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 1958, Jasper Johns had his first art show and he became famous overnight.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Later in his life, Johns moved from paintings to sculptures.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407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410654"/>
            <a:ext cx="7315200" cy="64550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Flag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4092" y="4083538"/>
            <a:ext cx="8424985" cy="233419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>
                <a:solidFill>
                  <a:srgbClr val="000000"/>
                </a:solidFill>
              </a:rPr>
              <a:t>One night I dreamed that I painted a large American flag,” Johns has said of this work, “and the next morning I got up and I went out and bought the materials to begin it.” Those materials included </a:t>
            </a:r>
            <a:r>
              <a:rPr lang="en-US" dirty="0" smtClean="0">
                <a:solidFill>
                  <a:srgbClr val="000000"/>
                </a:solidFill>
              </a:rPr>
              <a:t>three canvases </a:t>
            </a:r>
            <a:r>
              <a:rPr lang="en-US" dirty="0">
                <a:solidFill>
                  <a:srgbClr val="000000"/>
                </a:solidFill>
              </a:rPr>
              <a:t>that he mounted on plywood, strips of newspaper, and encaustic paint—a mixture of </a:t>
            </a:r>
            <a:r>
              <a:rPr lang="en-US" dirty="0" smtClean="0">
                <a:solidFill>
                  <a:srgbClr val="000000"/>
                </a:solidFill>
              </a:rPr>
              <a:t>paint and hot wax </a:t>
            </a:r>
            <a:r>
              <a:rPr lang="en-US" dirty="0">
                <a:solidFill>
                  <a:srgbClr val="000000"/>
                </a:solidFill>
              </a:rPr>
              <a:t>that </a:t>
            </a:r>
            <a:r>
              <a:rPr lang="en-US" dirty="0" smtClean="0">
                <a:solidFill>
                  <a:srgbClr val="000000"/>
                </a:solidFill>
              </a:rPr>
              <a:t>forms </a:t>
            </a:r>
            <a:r>
              <a:rPr lang="en-US" dirty="0">
                <a:solidFill>
                  <a:srgbClr val="000000"/>
                </a:solidFill>
              </a:rPr>
              <a:t>a surface of lumps and </a:t>
            </a:r>
            <a:r>
              <a:rPr lang="en-US" dirty="0" smtClean="0">
                <a:solidFill>
                  <a:srgbClr val="000000"/>
                </a:solidFill>
              </a:rPr>
              <a:t>smears and dries quickly.  There are </a:t>
            </a:r>
            <a:r>
              <a:rPr lang="en-US" dirty="0">
                <a:solidFill>
                  <a:srgbClr val="000000"/>
                </a:solidFill>
              </a:rPr>
              <a:t>newspaper scraps visible beneath the stripes and forty-eight </a:t>
            </a:r>
            <a:r>
              <a:rPr lang="en-US" dirty="0" smtClean="0">
                <a:solidFill>
                  <a:srgbClr val="000000"/>
                </a:solidFill>
              </a:rPr>
              <a:t>stars.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This painting sold </a:t>
            </a:r>
            <a:r>
              <a:rPr lang="en-US" dirty="0">
                <a:solidFill>
                  <a:srgbClr val="000000"/>
                </a:solidFill>
              </a:rPr>
              <a:t>at auction for $28.6 </a:t>
            </a:r>
            <a:r>
              <a:rPr lang="en-US" dirty="0" smtClean="0">
                <a:solidFill>
                  <a:srgbClr val="000000"/>
                </a:solidFill>
              </a:rPr>
              <a:t>million.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960" b="29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271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4292" r="4292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889" r="4889"/>
          <a:stretch>
            <a:fillRect/>
          </a:stretch>
        </p:blipFill>
        <p:spPr/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20217" y="4483323"/>
            <a:ext cx="3566160" cy="1162050"/>
          </a:xfrm>
        </p:spPr>
        <p:txBody>
          <a:bodyPr/>
          <a:lstStyle/>
          <a:p>
            <a:r>
              <a:rPr lang="en-US" sz="4800" dirty="0" smtClean="0"/>
              <a:t>Green and Orange Flag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5152420" y="700804"/>
            <a:ext cx="246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Three Flags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576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Target and Green Target</a:t>
            </a:r>
            <a:endParaRPr lang="en-US" sz="4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4677" b="14677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5347" b="1534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Map</a:t>
            </a:r>
            <a:endParaRPr lang="en-US" sz="4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82" r="2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325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Numbers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048" r="5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98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188</TotalTime>
  <Words>471</Words>
  <Application>Microsoft Macintosh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Inkwell</vt:lpstr>
      <vt:lpstr>Jasper Johns</vt:lpstr>
      <vt:lpstr>Childhood</vt:lpstr>
      <vt:lpstr>Adulthood</vt:lpstr>
      <vt:lpstr>Jasper Johns As An Artist</vt:lpstr>
      <vt:lpstr>Flag</vt:lpstr>
      <vt:lpstr>Green and Orange Flag</vt:lpstr>
      <vt:lpstr>Target and Green Target</vt:lpstr>
      <vt:lpstr>Map</vt:lpstr>
      <vt:lpstr>Numbers</vt:lpstr>
      <vt:lpstr>0 Through 9</vt:lpstr>
      <vt:lpstr>False Start</vt:lpstr>
      <vt:lpstr>Drawer</vt:lpstr>
      <vt:lpstr>A Song About Jasper Johns </vt:lpstr>
      <vt:lpstr>Observations</vt:lpstr>
      <vt:lpstr>Your Mission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Jasper Johns</dc:title>
  <dc:creator>Mendy Crews</dc:creator>
  <cp:lastModifiedBy>Christina Murphy</cp:lastModifiedBy>
  <cp:revision>17</cp:revision>
  <dcterms:created xsi:type="dcterms:W3CDTF">2014-03-26T13:53:59Z</dcterms:created>
  <dcterms:modified xsi:type="dcterms:W3CDTF">2014-10-15T00:41:34Z</dcterms:modified>
</cp:coreProperties>
</file>